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EEF6F4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3886200" cy="6858000"/>
          </a:xfrm>
          <a:prstGeom prst="rect">
            <a:avLst/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66928" y="1005840"/>
            <a:ext cx="2880360" cy="210312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</a:rPr>
              <a:t>校园 AI</a:t>
            </a:r>
            <a:endParaRPr lang="en-US" sz="3400" dirty="0"/>
          </a:p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</a:rPr>
              <a:t>学习与服务</a:t>
            </a:r>
            <a:endParaRPr lang="en-US" sz="3400" dirty="0"/>
          </a:p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</a:rPr>
              <a:t>预约助手</a:t>
            </a:r>
            <a:endParaRPr lang="en-US" sz="3400" dirty="0"/>
          </a:p>
        </p:txBody>
      </p:sp>
      <p:sp>
        <p:nvSpPr>
          <p:cNvPr id="4" name="Text 2"/>
          <p:cNvSpPr/>
          <p:nvPr/>
        </p:nvSpPr>
        <p:spPr>
          <a:xfrm>
            <a:off x="594360" y="3703320"/>
            <a:ext cx="2560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DDF6F0"/>
                </a:solidFill>
              </a:rPr>
              <a:t>微信原生小程序 + 云开发 + AI 云函数中转</a:t>
            </a:r>
            <a:endParaRPr lang="en-US" sz="1300" dirty="0"/>
          </a:p>
        </p:txBody>
      </p:sp>
      <p:sp>
        <p:nvSpPr>
          <p:cNvPr id="5" name="Text 3"/>
          <p:cNvSpPr/>
          <p:nvPr/>
        </p:nvSpPr>
        <p:spPr>
          <a:xfrm>
            <a:off x="4572000" y="1143000"/>
            <a:ext cx="566928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102A2A"/>
                </a:solidFill>
              </a:rPr>
              <a:t>综合实训答辩材料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4617720" y="1874520"/>
            <a:ext cx="62179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607371"/>
                </a:solidFill>
              </a:rPr>
              <a:t>围绕校园服务预约、学习咨询、AI 问答、评论收藏和管理员审核，完整复刻企业小程序从需求到上线交付的流程。</a:t>
            </a:r>
            <a:endParaRPr lang="en-US" sz="1600" dirty="0"/>
          </a:p>
        </p:txBody>
      </p:sp>
      <p:sp>
        <p:nvSpPr>
          <p:cNvPr id="7" name="Shape 5"/>
          <p:cNvSpPr/>
          <p:nvPr/>
        </p:nvSpPr>
        <p:spPr>
          <a:xfrm>
            <a:off x="4617720" y="3749040"/>
            <a:ext cx="1261872" cy="530352"/>
          </a:xfrm>
          <a:prstGeom prst="roundRect">
            <a:avLst>
              <a:gd name="adj" fmla="val 20690"/>
            </a:avLst>
          </a:prstGeom>
          <a:solidFill>
            <a:srgbClr val="FFFFFF"/>
          </a:solidFill>
          <a:ln w="12700">
            <a:solidFill>
              <a:srgbClr val="D7E5E2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736592" y="3904488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F766E"/>
                </a:solidFill>
              </a:rPr>
              <a:t>用户闭环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6217920" y="3749040"/>
            <a:ext cx="1261872" cy="530352"/>
          </a:xfrm>
          <a:prstGeom prst="roundRect">
            <a:avLst>
              <a:gd name="adj" fmla="val 20690"/>
            </a:avLst>
          </a:prstGeom>
          <a:solidFill>
            <a:srgbClr val="FFFFFF"/>
          </a:solidFill>
          <a:ln w="12700">
            <a:solidFill>
              <a:srgbClr val="D7E5E2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336792" y="3904488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F766E"/>
                </a:solidFill>
              </a:rPr>
              <a:t>AI 能力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7818120" y="3749040"/>
            <a:ext cx="1261872" cy="530352"/>
          </a:xfrm>
          <a:prstGeom prst="roundRect">
            <a:avLst>
              <a:gd name="adj" fmla="val 20690"/>
            </a:avLst>
          </a:prstGeom>
          <a:solidFill>
            <a:srgbClr val="FFFFFF"/>
          </a:solidFill>
          <a:ln w="12700">
            <a:solidFill>
              <a:srgbClr val="D7E5E2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936992" y="3904488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F766E"/>
                </a:solidFill>
              </a:rPr>
              <a:t>上线合规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9418320" y="3749040"/>
            <a:ext cx="1261872" cy="530352"/>
          </a:xfrm>
          <a:prstGeom prst="roundRect">
            <a:avLst>
              <a:gd name="adj" fmla="val 20690"/>
            </a:avLst>
          </a:prstGeom>
          <a:solidFill>
            <a:srgbClr val="FFFFFF"/>
          </a:solidFill>
          <a:ln w="12700">
            <a:solidFill>
              <a:srgbClr val="D7E5E2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9537192" y="3904488"/>
            <a:ext cx="1005840" cy="1828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F766E"/>
                </a:solidFill>
              </a:rPr>
              <a:t>测试交付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530352" y="6473952"/>
            <a:ext cx="2286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7A8F8C"/>
                </a:solidFill>
              </a:rPr>
              <a:t>校园 AI 助手 v2.0.0 / 1</a:t>
            </a:r>
            <a:endParaRPr lang="en-US" sz="7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7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411480"/>
            <a:ext cx="7132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02A2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选题与目标用户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530352" y="932688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07371"/>
                </a:solidFill>
              </a:rPr>
              <a:t>从校园高频服务切入，避免只做静态展示。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66928" y="1508760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24128" y="1463040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目标用户：学生、社团负责人、服务老师和后台管理员。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66928" y="2167128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C27803"/>
          </a:solidFill>
          <a:ln w="12700">
            <a:solidFill>
              <a:srgbClr val="C2780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24128" y="2121408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核心痛点：服务入口分散、预约状态不透明、常见问题重复咨询。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566928" y="2825496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24128" y="2779776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项目定位：把服务发现、预约、AI 咨询和后台审核统一到一个小程序闭环。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30352" y="6473952"/>
            <a:ext cx="2286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7A8F8C"/>
                </a:solidFill>
              </a:rPr>
              <a:t>校园 AI 助手 v2.0.0 / 2</a:t>
            </a:r>
            <a:endParaRPr lang="en-US" sz="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7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411480"/>
            <a:ext cx="7132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02A2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功能闭环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530352" y="932688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07371"/>
                </a:solidFill>
              </a:rPr>
              <a:t>普通用户与管理员双角色共同构成业务闭环。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66928" y="1508760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24128" y="1463040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用户端：登录授权、服务浏览、搜索筛选、收藏评论、发起预约、查看进度。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66928" y="2167128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C27803"/>
          </a:solidFill>
          <a:ln w="12700">
            <a:solidFill>
              <a:srgbClr val="C2780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24128" y="2121408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AI 端：通过云函数中转第三方大模型接口，保存交互记录并做敏感词过滤。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566928" y="2825496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24128" y="2779776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管理端：管理员审核预约、维护服务、查看统计，权限全部在云函数侧校验。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30352" y="6473952"/>
            <a:ext cx="2286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7A8F8C"/>
                </a:solidFill>
              </a:rPr>
              <a:t>校园 AI 助手 v2.0.0 / 3</a:t>
            </a:r>
            <a:endParaRPr lang="en-US" sz="7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7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411480"/>
            <a:ext cx="7132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02A2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系统架构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530352" y="932688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07371"/>
                </a:solidFill>
              </a:rPr>
              <a:t>前端不接触 API 密钥，所有关键写入走云函数。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66928" y="1508760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24128" y="1463040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微信原生小程序负责交互、表单校验、分页、下拉刷新、空状态与加载反馈。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66928" y="2167128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C27803"/>
          </a:solidFill>
          <a:ln w="12700">
            <a:solidFill>
              <a:srgbClr val="C2780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24128" y="2121408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云函数负责登录、权限、AI 代理、业务 CRUD、内容风控和操作日志。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566928" y="2825496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24128" y="2779776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云数据库持久化用户、服务、预约、评论、收藏、AI 记录和后台操作记录。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30352" y="6473952"/>
            <a:ext cx="2286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7A8F8C"/>
                </a:solidFill>
              </a:rPr>
              <a:t>校园 AI 助手 v2.0.0 / 4</a:t>
            </a:r>
            <a:endParaRPr lang="en-US" sz="7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7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411480"/>
            <a:ext cx="7132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02A2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数据库设计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530352" y="932688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07371"/>
                </a:solidFill>
              </a:rPr>
              <a:t>集合拆分围绕业务职责，避免上帝表。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66928" y="1508760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24128" y="1463040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users：用户身份、角色、隐私授权、脱敏联系信息。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66928" y="2167128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C27803"/>
          </a:solidFill>
          <a:ln w="12700">
            <a:solidFill>
              <a:srgbClr val="C2780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24128" y="2121408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services / bookings：服务主数据与预约单分离，便于审核和统计。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566928" y="2825496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24128" y="2779776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comments / favorites / ai_logs / operation_logs：用户行为与合规审计独立留痕。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30352" y="6473952"/>
            <a:ext cx="2286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7A8F8C"/>
                </a:solidFill>
              </a:rPr>
              <a:t>校园 AI 助手 v2.0.0 / 5</a:t>
            </a:r>
            <a:endParaRPr lang="en-US" sz="7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7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411480"/>
            <a:ext cx="7132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02A2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上线合规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530352" y="932688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07371"/>
                </a:solidFill>
              </a:rPr>
              <a:t>对照微信审核常见问题提前整改。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66928" y="1508760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24128" y="1463040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启动隐私提示：说明头像、昵称、手机号、AI 交互内容等用途。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66928" y="2167128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C27803"/>
          </a:solidFill>
          <a:ln w="12700">
            <a:solidFill>
              <a:srgbClr val="C2780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24128" y="2121408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内容风控：评论、预约备注、AI 输入和 AI 输出均做基础敏感词过滤。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566928" y="2825496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24128" y="2779776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数据安全：手机号脱敏展示，AI 密钥只存在云函数环境变量。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30352" y="6473952"/>
            <a:ext cx="2286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7A8F8C"/>
                </a:solidFill>
              </a:rPr>
              <a:t>校园 AI 助手 v2.0.0 / 6</a:t>
            </a:r>
            <a:endParaRPr lang="en-US" sz="7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7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411480"/>
            <a:ext cx="7132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02A2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测试结果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530352" y="932688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07371"/>
                </a:solidFill>
              </a:rPr>
              <a:t>以可上线为目标做基础功能、异常和合规测试。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66928" y="1508760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24128" y="1463040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覆盖登录、服务列表、预约创建、状态变更、评论收藏和 AI 问答。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66928" y="2167128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C27803"/>
          </a:solidFill>
          <a:ln w="12700">
            <a:solidFill>
              <a:srgbClr val="C2780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24128" y="2121408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覆盖无数据、网络失败、敏感词、非管理员越权、手机号格式错误等异常场景。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566928" y="2825496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24128" y="2779776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本地脚本校验项目结构、JSON、JS 语法、AI 密钥暴露和分包配置。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30352" y="6473952"/>
            <a:ext cx="2286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7A8F8C"/>
                </a:solidFill>
              </a:rPr>
              <a:t>校园 AI 助手 v2.0.0 / 7</a:t>
            </a:r>
            <a:endParaRPr lang="en-US" sz="7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7FAF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411480"/>
            <a:ext cx="713232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300" b="1" dirty="0">
                <a:solidFill>
                  <a:srgbClr val="102A2A"/>
                </a:solidFill>
                <a:latin typeface="Microsoft YaHei" pitchFamily="34" charset="0"/>
                <a:ea typeface="Microsoft YaHei" pitchFamily="34" charset="-122"/>
                <a:cs typeface="Microsoft YaHei" pitchFamily="34" charset="-120"/>
              </a:rPr>
              <a:t>后续优化</a:t>
            </a:r>
            <a:endParaRPr lang="en-US" sz="2300" dirty="0"/>
          </a:p>
        </p:txBody>
      </p:sp>
      <p:sp>
        <p:nvSpPr>
          <p:cNvPr id="3" name="Text 1"/>
          <p:cNvSpPr/>
          <p:nvPr/>
        </p:nvSpPr>
        <p:spPr>
          <a:xfrm>
            <a:off x="530352" y="932688"/>
            <a:ext cx="6858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50" dirty="0">
                <a:solidFill>
                  <a:srgbClr val="607371"/>
                </a:solidFill>
              </a:rPr>
              <a:t>在实训版本基础上可继续扩展。</a:t>
            </a:r>
            <a:endParaRPr lang="en-US" sz="950" dirty="0"/>
          </a:p>
        </p:txBody>
      </p:sp>
      <p:sp>
        <p:nvSpPr>
          <p:cNvPr id="4" name="Shape 2"/>
          <p:cNvSpPr/>
          <p:nvPr/>
        </p:nvSpPr>
        <p:spPr>
          <a:xfrm>
            <a:off x="566928" y="1508760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1024128" y="1463040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接入微信内容安全能力和订阅消息，实现更强风控和预约提醒。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566928" y="2167128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C27803"/>
          </a:solidFill>
          <a:ln w="12700">
            <a:solidFill>
              <a:srgbClr val="C27803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1024128" y="2121408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增加服务推荐、智能排班和管理员数据看板，提高运营效率。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566928" y="2825496"/>
            <a:ext cx="310896" cy="310896"/>
          </a:xfrm>
          <a:prstGeom prst="roundRect">
            <a:avLst>
              <a:gd name="adj" fmla="val 23529"/>
            </a:avLst>
          </a:prstGeom>
          <a:solidFill>
            <a:srgbClr val="0F766E"/>
          </a:solidFill>
          <a:ln w="12700">
            <a:solidFill>
              <a:srgbClr val="0F766E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1024128" y="2779776"/>
            <a:ext cx="9875520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>
            <a:normAutofit/>
          </a:bodyPr>
          <a:lstStyle/>
          <a:p>
            <a:pPr indent="0" marL="0">
              <a:buNone/>
            </a:pPr>
            <a:r>
              <a:rPr lang="en-US" sz="1600" dirty="0">
                <a:solidFill>
                  <a:srgbClr val="102A2A"/>
                </a:solidFill>
              </a:rPr>
              <a:t>结合学校真实服务目录和资质材料，提交微信平台审核上线。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30352" y="6473952"/>
            <a:ext cx="2286000" cy="1463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700" dirty="0">
                <a:solidFill>
                  <a:srgbClr val="7A8F8C"/>
                </a:solidFill>
              </a:rPr>
              <a:t>校园 AI 助手 v2.0.0 / 8</a:t>
            </a:r>
            <a:endParaRPr lang="en-US" sz="7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icrosoft YaHei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Microsoft YaHe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实训项目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校园 AI 学习与服务预约助手</dc:title>
  <dc:subject>微信小程序综合实训答辩</dc:subject>
  <dc:creator>校园 AI 助手项目组</dc:creator>
  <cp:lastModifiedBy>校园 AI 助手项目组</cp:lastModifiedBy>
  <cp:revision>1</cp:revision>
  <dcterms:created xsi:type="dcterms:W3CDTF">2026-06-10T07:39:53Z</dcterms:created>
  <dcterms:modified xsi:type="dcterms:W3CDTF">2026-06-10T07:39:53Z</dcterms:modified>
</cp:coreProperties>
</file>